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73" r:id="rId5"/>
    <p:sldId id="272" r:id="rId6"/>
    <p:sldId id="275" r:id="rId7"/>
    <p:sldId id="279" r:id="rId8"/>
    <p:sldId id="276" r:id="rId9"/>
    <p:sldId id="277" r:id="rId10"/>
    <p:sldId id="278" r:id="rId11"/>
    <p:sldId id="266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41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71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06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63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57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23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6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61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6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89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6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BF01-95A3-4885-9E71-EFD18FCFCA75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5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aOMWIQJgoI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Mu7qFV1pJY" TargetMode="Externa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1" y="0"/>
            <a:ext cx="8702433" cy="69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Textuur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81" y="1887808"/>
            <a:ext cx="10115445" cy="26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23812"/>
            <a:ext cx="76295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4" y="1368114"/>
            <a:ext cx="5857612" cy="47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8" y="1374504"/>
            <a:ext cx="6265127" cy="51509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56" y="1786982"/>
            <a:ext cx="54959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6785"/>
            <a:ext cx="6086707" cy="130541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87145"/>
            <a:ext cx="6086707" cy="41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01" y="1324440"/>
            <a:ext cx="6245789" cy="444074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165" y="2096602"/>
            <a:ext cx="4339811" cy="30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61" y="190963"/>
            <a:ext cx="8915224" cy="66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4408"/>
            <a:ext cx="10669735" cy="40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4408"/>
            <a:ext cx="10669735" cy="40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280" y="165893"/>
            <a:ext cx="2647950" cy="17240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38200" y="1506022"/>
            <a:ext cx="846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Nu gaan we samen een bodemonderzoek van </a:t>
            </a:r>
            <a:r>
              <a:rPr lang="nl-NL" dirty="0" err="1" smtClean="0"/>
              <a:t>Eurofins</a:t>
            </a:r>
            <a:r>
              <a:rPr lang="nl-NL" dirty="0" smtClean="0"/>
              <a:t> bekijken. In het filmpje hieronder zie je waarom de </a:t>
            </a:r>
            <a:r>
              <a:rPr lang="nl-NL" dirty="0" err="1" smtClean="0"/>
              <a:t>nutrienten</a:t>
            </a:r>
            <a:r>
              <a:rPr lang="nl-NL" dirty="0" smtClean="0"/>
              <a:t> worden gemeten en hoe je daar mee om kunt gaan</a:t>
            </a:r>
            <a:endParaRPr lang="nl-NL" dirty="0"/>
          </a:p>
        </p:txBody>
      </p:sp>
      <p:pic>
        <p:nvPicPr>
          <p:cNvPr id="6" name="naOMWIQJgo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9687" y="2368034"/>
            <a:ext cx="7633010" cy="42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6833"/>
            <a:ext cx="6464726" cy="17239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926" y="1576833"/>
            <a:ext cx="4430555" cy="49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060" y="365125"/>
            <a:ext cx="2647950" cy="17240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38200" y="1506022"/>
            <a:ext cx="846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Nu gaan we samen een bodemonderzoek van </a:t>
            </a:r>
            <a:r>
              <a:rPr lang="nl-NL" dirty="0" err="1" smtClean="0"/>
              <a:t>Eurofins</a:t>
            </a:r>
            <a:r>
              <a:rPr lang="nl-NL" dirty="0" smtClean="0"/>
              <a:t> bekijken. Dit filmpje gaat over de kwaliteit van de organische stof in de bodem.</a:t>
            </a:r>
            <a:endParaRPr lang="nl-NL" dirty="0"/>
          </a:p>
        </p:txBody>
      </p:sp>
      <p:pic>
        <p:nvPicPr>
          <p:cNvPr id="7" name="6Mu7qFV1pJ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7941" y="2205387"/>
            <a:ext cx="7434146" cy="41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zand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304790"/>
            <a:ext cx="5038493" cy="53761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765" y="3494514"/>
            <a:ext cx="6324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klei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5333"/>
            <a:ext cx="5388604" cy="25383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22655"/>
            <a:ext cx="5388604" cy="27572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746" y="2063731"/>
            <a:ext cx="5320756" cy="32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Veen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1644"/>
            <a:ext cx="6562942" cy="42320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19" y="2110949"/>
            <a:ext cx="4636715" cy="22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</a:t>
            </a:r>
            <a:r>
              <a:rPr lang="nl-NL" sz="2800" b="1" u="sng" dirty="0" err="1" smtClean="0">
                <a:solidFill>
                  <a:srgbClr val="00B050"/>
                </a:solidFill>
              </a:rPr>
              <a:t>Loss</a:t>
            </a:r>
            <a:r>
              <a:rPr lang="nl-NL" sz="2800" b="1" u="sng" dirty="0" smtClean="0">
                <a:solidFill>
                  <a:srgbClr val="00B050"/>
                </a:solidFill>
              </a:rPr>
              <a:t>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3746"/>
            <a:ext cx="6087266" cy="25337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644" y="1609377"/>
            <a:ext cx="3225955" cy="24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109" y="1290367"/>
            <a:ext cx="4648803" cy="54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CEC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9615"/>
            <a:ext cx="6889595" cy="55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 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9795"/>
            <a:ext cx="8955868" cy="44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77</Words>
  <Application>Microsoft Office PowerPoint</Application>
  <PresentationFormat>Breedbeeld</PresentationFormat>
  <Paragraphs>20</Paragraphs>
  <Slides>20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Bodemvruchtbaarheid</vt:lpstr>
      <vt:lpstr>Bodemvruchtbaarheid zand</vt:lpstr>
      <vt:lpstr>Bodemvruchtbaarheid klei</vt:lpstr>
      <vt:lpstr>Bodemvruchtbaarheid Veen</vt:lpstr>
      <vt:lpstr>Bodemvruchtbaarheid Loss </vt:lpstr>
      <vt:lpstr>Bodemvruchtbaarheid </vt:lpstr>
      <vt:lpstr>Bodemvruchtbaarheid CEC </vt:lpstr>
      <vt:lpstr>Bodemvruchtbaarheid </vt:lpstr>
      <vt:lpstr>Bodemvruchtbaarheid Textuur </vt:lpstr>
      <vt:lpstr>PowerPoint-presentatie</vt:lpstr>
      <vt:lpstr>Bodemvruchtbaarheid  </vt:lpstr>
      <vt:lpstr>Bodemvruchtbaarheid  </vt:lpstr>
      <vt:lpstr>Bodemvruchtbaarheid  </vt:lpstr>
      <vt:lpstr>Bodemvruchtbaarheid  </vt:lpstr>
      <vt:lpstr>Bodemvruchtbaarheid  </vt:lpstr>
      <vt:lpstr>Bodemvruchtbaarheid  </vt:lpstr>
      <vt:lpstr>Bodemvruchtbaarheid  </vt:lpstr>
      <vt:lpstr>Bodemvruchtbaarheid  </vt:lpstr>
      <vt:lpstr>Bodemvruchtbaarheid  </vt:lpstr>
    </vt:vector>
  </TitlesOfParts>
  <Company>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Robert Soesman</cp:lastModifiedBy>
  <cp:revision>21</cp:revision>
  <dcterms:created xsi:type="dcterms:W3CDTF">2018-01-19T07:59:56Z</dcterms:created>
  <dcterms:modified xsi:type="dcterms:W3CDTF">2018-01-22T15:29:57Z</dcterms:modified>
</cp:coreProperties>
</file>